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0" r:id="rId4"/>
    <p:sldId id="265" r:id="rId5"/>
    <p:sldId id="268" r:id="rId6"/>
    <p:sldId id="269" r:id="rId7"/>
    <p:sldId id="267" r:id="rId8"/>
    <p:sldId id="266" r:id="rId9"/>
    <p:sldId id="261" r:id="rId10"/>
    <p:sldId id="262" r:id="rId11"/>
    <p:sldId id="259" r:id="rId12"/>
    <p:sldId id="25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07" autoAdjust="0"/>
    <p:restoredTop sz="94660"/>
  </p:normalViewPr>
  <p:slideViewPr>
    <p:cSldViewPr snapToGrid="0">
      <p:cViewPr varScale="1">
        <p:scale>
          <a:sx n="83" d="100"/>
          <a:sy n="83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977-8B07-41B1-A87F-8D640231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76C2C-99C9-48FA-A887-74D332F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72B-9F05-45F3-BC82-8FDD6EF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D8C96-9F39-493D-B11A-091427C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E9A7-E04B-41B3-9289-38360E1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8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BFFB-9E30-4F5A-AFC4-E4AF69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88DE0-9941-4563-8099-0BB6FD68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F05D-B144-4711-A0F5-AD603DFB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4208-5B74-46CD-B945-0E5E481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3063-2614-41DF-867C-A94B530F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CC734-5C96-4ABC-8461-564501EEF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1771-265B-4723-BDA6-8AA28B4A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D4C7-4C3C-4A77-823F-99BC2A1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1782-3CD9-46C3-8B70-3FE4A81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8076-CAA9-4FFE-880C-140136FD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181-20CC-4388-95E4-8B9A5BE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D409-3DB1-4A9D-A068-5ABBC36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5E67-0F91-4E36-95CE-8F8DA47F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B78-4811-402C-9817-CAAD3C21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5F8-9EAA-4B91-9811-D4E21AB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72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B72-88AB-462E-B905-420B44D4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D8A6-AE64-427D-B777-3F4481C5F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4BB1-6495-49CF-98E8-7C63CDAF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F6B1-D5C2-4C25-9753-3DBC687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603C-B535-4E5C-8EB0-9C6AE89E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5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295B-F67B-4568-95C8-AC1D13D5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2AC0-BE0F-48BD-9F38-91C1E52EA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B0CC-AFB7-46CE-A9CA-46EB4ED9C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979C0-044F-4415-BB24-B1779E63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DE91-E016-471B-869C-AD20EEF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6F531-40CB-4E67-AC73-8A8D56A3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D5C0-3023-4AA8-B5D6-AC01E734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8976-3A42-4C49-B7EA-21E989D0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EB6B0-7A85-4F04-9919-3EE17C97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9880-DD85-42DB-B165-D2FB99C6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07DA9-95D5-4981-A609-F3A3372E2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9FA17-F3B7-4439-9ABA-D3B81472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6E21D-5E16-4FF6-9FDC-5C9693EC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8D44B-4CFC-4FD7-8203-FF2343C7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186-E721-4FCD-BD95-FD8DB3D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D9BFA-5482-4F7A-AE4D-D8FF17B6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7234-7D66-4FCD-AF31-C9C81278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30F-A9D8-48CF-AF5F-0773F33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43712-2121-4F5A-90A8-53DA09AC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34DC4-0D42-46E6-A351-51E72F09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91ED-58D3-4198-AC6E-C83FEBB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20AF-B973-44B5-8D80-8C5FA75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ED35-9081-48B3-9E58-3DF58A6D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E0B3-0AED-4711-B95D-67BEB246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7115-C382-4F8B-9E9D-988D00B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5F16-D3FB-4CE9-B53E-7BDD8729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F790-176B-4689-BB87-00CCA1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DDB5-F7F3-4A85-9BAB-5AC91315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67D4-7D3F-4E14-A62D-79845962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628-6FBD-4853-A16E-9CEA1507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C2C6-D24C-4B88-98E4-BD3977BC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0252-9AF8-4A70-89CE-259ECA51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D480-98E4-46C0-9FAF-8072E2EE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5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1D350-1B04-4A92-B573-424FAFA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9E79-1526-4273-B43A-7937B46D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1F2E-3C40-4F62-A802-CC984257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F0-AAD4-4070-88F0-7BB3446F6650}" type="datetimeFigureOut">
              <a:rPr lang="en-IN" smtClean="0"/>
              <a:t>30/11/19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BA03-84BD-4EEF-9D97-F5DF3F696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C3B3-5EBC-4AB3-8577-63F787A85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CFAC45-778A-ED4B-8270-804D635F28FE}"/>
              </a:ext>
            </a:extLst>
          </p:cNvPr>
          <p:cNvSpPr/>
          <p:nvPr/>
        </p:nvSpPr>
        <p:spPr>
          <a:xfrm>
            <a:off x="522514" y="344384"/>
            <a:ext cx="11352811" cy="619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8B7738-C182-2742-BE38-63E3AE8B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BD30-EF4B-7341-8F86-0A6E2105E991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CFE5F-9587-0F4A-86EB-25FBC3C26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60" y="976498"/>
            <a:ext cx="4762800" cy="476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C3248-A995-5641-94FE-FA9F348C3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85" y="976498"/>
            <a:ext cx="3568310" cy="214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42F1D66-9B4E-C345-97E8-299CE51F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73272-218E-934F-9DD4-8C3419488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10909" r="67078" b="73333"/>
          <a:stretch/>
        </p:blipFill>
        <p:spPr>
          <a:xfrm>
            <a:off x="3325091" y="748144"/>
            <a:ext cx="855024" cy="108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BB961-7FED-E74A-93F2-76EBA67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0751" r="59986" b="73491"/>
          <a:stretch/>
        </p:blipFill>
        <p:spPr>
          <a:xfrm>
            <a:off x="4180116" y="748143"/>
            <a:ext cx="795646" cy="10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6D9E-6C1B-1D48-A965-190E5D585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10752" r="51835" b="73491"/>
          <a:stretch/>
        </p:blipFill>
        <p:spPr>
          <a:xfrm>
            <a:off x="4975762" y="748142"/>
            <a:ext cx="9143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157A8-339A-CE45-8F1B-1284358A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10751" r="44001" b="73491"/>
          <a:stretch/>
        </p:blipFill>
        <p:spPr>
          <a:xfrm>
            <a:off x="5890162" y="748142"/>
            <a:ext cx="878774" cy="1080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BA37B-3797-A541-943D-E74BC1C9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10751" r="35744" b="73491"/>
          <a:stretch/>
        </p:blipFill>
        <p:spPr>
          <a:xfrm>
            <a:off x="6768936" y="748142"/>
            <a:ext cx="926274" cy="108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1C1F-5FBD-1C45-8977-3941E415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6" t="10751" r="27911" b="73491"/>
          <a:stretch/>
        </p:blipFill>
        <p:spPr>
          <a:xfrm>
            <a:off x="7695210" y="748142"/>
            <a:ext cx="878774" cy="108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E5983-1275-294B-AE9A-143CCE58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10751" r="20183" b="73491"/>
          <a:stretch/>
        </p:blipFill>
        <p:spPr>
          <a:xfrm>
            <a:off x="8573975" y="748142"/>
            <a:ext cx="866905" cy="108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83301-5713-1940-9D30-8918BFC90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10751" r="12774" b="73491"/>
          <a:stretch/>
        </p:blipFill>
        <p:spPr>
          <a:xfrm>
            <a:off x="9440882" y="748142"/>
            <a:ext cx="831274" cy="108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FDF6D-AB6D-1D40-8C24-69746BDF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7" t="10751" r="4305" b="73491"/>
          <a:stretch/>
        </p:blipFill>
        <p:spPr>
          <a:xfrm>
            <a:off x="10272156" y="748142"/>
            <a:ext cx="950026" cy="108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5052E-4ED8-4546-A19E-3260CBDE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26509" r="67078" b="57561"/>
          <a:stretch/>
        </p:blipFill>
        <p:spPr>
          <a:xfrm>
            <a:off x="3325091" y="1828796"/>
            <a:ext cx="855024" cy="109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5BDFD-384E-7F49-B515-4ABD2ADD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26509" r="59986" b="57561"/>
          <a:stretch/>
        </p:blipFill>
        <p:spPr>
          <a:xfrm>
            <a:off x="4180115" y="1828796"/>
            <a:ext cx="795647" cy="109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54B40-AB1B-7942-A00F-342C87B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26509" r="51835" b="57561"/>
          <a:stretch/>
        </p:blipFill>
        <p:spPr>
          <a:xfrm>
            <a:off x="4975762" y="1828795"/>
            <a:ext cx="914399" cy="109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B926A-143F-3E4D-BB28-7E485572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26509" r="44001" b="57561"/>
          <a:stretch/>
        </p:blipFill>
        <p:spPr>
          <a:xfrm>
            <a:off x="5890161" y="1828794"/>
            <a:ext cx="878775" cy="1092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F6795-0184-3F4E-8B6A-973CFABA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26509" r="36168" b="57561"/>
          <a:stretch/>
        </p:blipFill>
        <p:spPr>
          <a:xfrm>
            <a:off x="6768935" y="1828792"/>
            <a:ext cx="878775" cy="1092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933CA-EBF5-7F45-B7D6-B3AEA008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7" t="26509" r="27593" b="57561"/>
          <a:stretch/>
        </p:blipFill>
        <p:spPr>
          <a:xfrm>
            <a:off x="7647710" y="1828792"/>
            <a:ext cx="973774" cy="1092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C1F4F-388D-6A42-8EB8-091749EB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3" t="26509" r="20606" b="57561"/>
          <a:stretch/>
        </p:blipFill>
        <p:spPr>
          <a:xfrm>
            <a:off x="8621484" y="1828792"/>
            <a:ext cx="771898" cy="1092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3012E-D41C-EC49-8B73-2547E8E0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1" t="26509" r="12562" b="57561"/>
          <a:stretch/>
        </p:blipFill>
        <p:spPr>
          <a:xfrm>
            <a:off x="9393382" y="1828792"/>
            <a:ext cx="926253" cy="1092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5756A-1861-7A4D-B996-783BA47E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26509" r="4305" b="57561"/>
          <a:stretch/>
        </p:blipFill>
        <p:spPr>
          <a:xfrm>
            <a:off x="10319655" y="1828792"/>
            <a:ext cx="902527" cy="1092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7C5C8-7870-AD4C-9339-74F1A4A5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2439" r="67078" b="41976"/>
          <a:stretch/>
        </p:blipFill>
        <p:spPr>
          <a:xfrm>
            <a:off x="3325091" y="2921327"/>
            <a:ext cx="855023" cy="10687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998BE-FFB8-3948-951C-12ACE176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42207" r="59986" b="42208"/>
          <a:stretch/>
        </p:blipFill>
        <p:spPr>
          <a:xfrm>
            <a:off x="4180114" y="2921326"/>
            <a:ext cx="795646" cy="1068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F6C9-36CA-FB4B-8F24-427FFE4E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2207" r="52046" b="42208"/>
          <a:stretch/>
        </p:blipFill>
        <p:spPr>
          <a:xfrm>
            <a:off x="4975760" y="2921323"/>
            <a:ext cx="914399" cy="10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9C5AE0-A641-4C4F-859B-0B53B3A6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42598" r="44001" b="41818"/>
          <a:stretch/>
        </p:blipFill>
        <p:spPr>
          <a:xfrm>
            <a:off x="5890159" y="2921322"/>
            <a:ext cx="878774" cy="1068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E432C4-2213-6046-B4E4-DDFDAB65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42207" r="36167" b="42208"/>
          <a:stretch/>
        </p:blipFill>
        <p:spPr>
          <a:xfrm>
            <a:off x="6768934" y="2921321"/>
            <a:ext cx="878774" cy="1068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6E578-B0FA-E842-9CB6-F2213797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42597" r="27487" b="41818"/>
          <a:stretch/>
        </p:blipFill>
        <p:spPr>
          <a:xfrm>
            <a:off x="7647691" y="2921320"/>
            <a:ext cx="973791" cy="1068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64BA21-8FFD-0E40-B8E8-C3C62934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4" t="42382" r="12350" b="42034"/>
          <a:stretch/>
        </p:blipFill>
        <p:spPr>
          <a:xfrm>
            <a:off x="9393382" y="2921320"/>
            <a:ext cx="926273" cy="106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DC8E7-A89C-F34D-8B1E-393028EE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2" t="42440" r="20183" b="41976"/>
          <a:stretch/>
        </p:blipFill>
        <p:spPr>
          <a:xfrm>
            <a:off x="8621482" y="2921320"/>
            <a:ext cx="819400" cy="106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EB146-AABA-F441-90C0-C7B86E76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42207" r="4305" b="42208"/>
          <a:stretch/>
        </p:blipFill>
        <p:spPr>
          <a:xfrm>
            <a:off x="10319655" y="2921319"/>
            <a:ext cx="902528" cy="1068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C775A-5D9F-0344-8C5C-C950C837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74112" r="67078" b="10649"/>
          <a:stretch/>
        </p:blipFill>
        <p:spPr>
          <a:xfrm>
            <a:off x="3325091" y="5082636"/>
            <a:ext cx="855023" cy="1045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383F-59B8-764D-86A8-60DA6BB2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73723" r="59986" b="11039"/>
          <a:stretch/>
        </p:blipFill>
        <p:spPr>
          <a:xfrm>
            <a:off x="4180114" y="5082632"/>
            <a:ext cx="795646" cy="1045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036802-1F9C-9C4F-80DD-864E63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73723" r="51306" b="11039"/>
          <a:stretch/>
        </p:blipFill>
        <p:spPr>
          <a:xfrm>
            <a:off x="4975745" y="5082632"/>
            <a:ext cx="973778" cy="10450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B5E1FE-64A2-0D42-B766-05535411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4" t="73955" r="43473" b="10807"/>
          <a:stretch/>
        </p:blipFill>
        <p:spPr>
          <a:xfrm>
            <a:off x="5949538" y="5082632"/>
            <a:ext cx="878750" cy="10450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7DB6F3-0726-F24C-B6B9-37F513F42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73723" r="35744" b="11039"/>
          <a:stretch/>
        </p:blipFill>
        <p:spPr>
          <a:xfrm>
            <a:off x="6828311" y="5082630"/>
            <a:ext cx="866899" cy="104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0082FC-B3DB-9A42-905D-812B53BE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0" t="73723" r="27910" b="11039"/>
          <a:stretch/>
        </p:blipFill>
        <p:spPr>
          <a:xfrm>
            <a:off x="7683336" y="5082630"/>
            <a:ext cx="890648" cy="1045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F497D6-00EA-5347-A84C-F0C991F50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 t="73723" r="20184" b="11039"/>
          <a:stretch/>
        </p:blipFill>
        <p:spPr>
          <a:xfrm>
            <a:off x="8526482" y="5082630"/>
            <a:ext cx="914400" cy="104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E826BE-8E1C-2D48-8F3F-318A8740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4113" r="12350" b="10649"/>
          <a:stretch/>
        </p:blipFill>
        <p:spPr>
          <a:xfrm>
            <a:off x="9440882" y="5082628"/>
            <a:ext cx="878774" cy="10450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3167B-DB5F-1048-816C-99F8AFA0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73723" r="4305" b="11039"/>
          <a:stretch/>
        </p:blipFill>
        <p:spPr>
          <a:xfrm>
            <a:off x="10319655" y="5082628"/>
            <a:ext cx="902527" cy="1045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9D0B96-AC9B-A542-9700-8DC3B0C1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58024" r="67184" b="26045"/>
          <a:stretch/>
        </p:blipFill>
        <p:spPr>
          <a:xfrm>
            <a:off x="3325091" y="3990106"/>
            <a:ext cx="855021" cy="1092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7A23F2-A97F-964B-9954-A4ED7750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57793" r="59986" b="26277"/>
          <a:stretch/>
        </p:blipFill>
        <p:spPr>
          <a:xfrm>
            <a:off x="4180112" y="3990106"/>
            <a:ext cx="795645" cy="1092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7CA2BC-8E5E-A244-80B5-F889F3F3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57793" r="51835" b="26277"/>
          <a:stretch/>
        </p:blipFill>
        <p:spPr>
          <a:xfrm>
            <a:off x="4975757" y="3990106"/>
            <a:ext cx="914397" cy="1092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801749-7146-5946-969D-C65DA8DF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57793" r="43472" b="26277"/>
          <a:stretch/>
        </p:blipFill>
        <p:spPr>
          <a:xfrm>
            <a:off x="5890154" y="3990100"/>
            <a:ext cx="938134" cy="1092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5387B7-3747-4149-B905-E8972CE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58024" r="36168" b="26045"/>
          <a:stretch/>
        </p:blipFill>
        <p:spPr>
          <a:xfrm>
            <a:off x="6828305" y="3990100"/>
            <a:ext cx="819395" cy="10925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C6EA10-0779-E745-9572-15F13CA4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58024" r="27488" b="26045"/>
          <a:stretch/>
        </p:blipFill>
        <p:spPr>
          <a:xfrm>
            <a:off x="7647700" y="3990100"/>
            <a:ext cx="973772" cy="10925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DF5DDE-8B85-8D42-8858-4EE8D12A5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7" t="57793" r="20589" b="26277"/>
          <a:stretch/>
        </p:blipFill>
        <p:spPr>
          <a:xfrm>
            <a:off x="8573975" y="3990100"/>
            <a:ext cx="819396" cy="1092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882EAA-9EBB-624A-B2F3-5C29FCD0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6" t="57793" r="12457" b="26277"/>
          <a:stretch/>
        </p:blipFill>
        <p:spPr>
          <a:xfrm>
            <a:off x="9393371" y="3990097"/>
            <a:ext cx="926254" cy="10925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CB5ABA-17CC-7142-B66C-986676C7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8" t="58024" r="4516" b="26045"/>
          <a:stretch/>
        </p:blipFill>
        <p:spPr>
          <a:xfrm>
            <a:off x="10319636" y="3990097"/>
            <a:ext cx="902546" cy="1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6267-5774-7A41-9D7B-281F267E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301337"/>
            <a:ext cx="100838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FDC5-DFA7-4D49-98FA-2BA168A1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r="92671" b="18323"/>
          <a:stretch/>
        </p:blipFill>
        <p:spPr>
          <a:xfrm>
            <a:off x="246578" y="985650"/>
            <a:ext cx="739074" cy="4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78800A-3294-41BF-9AAB-845E27346C54}"/>
              </a:ext>
            </a:extLst>
          </p:cNvPr>
          <p:cNvGrpSpPr/>
          <p:nvPr/>
        </p:nvGrpSpPr>
        <p:grpSpPr>
          <a:xfrm>
            <a:off x="1919229" y="4643120"/>
            <a:ext cx="4933961" cy="1625599"/>
            <a:chOff x="1919229" y="4000500"/>
            <a:chExt cx="4933961" cy="2268219"/>
          </a:xfrm>
        </p:grpSpPr>
        <p:pic>
          <p:nvPicPr>
            <p:cNvPr id="1028" name="Picture 4" descr="Image result for game button">
              <a:extLst>
                <a:ext uri="{FF2B5EF4-FFF2-40B4-BE49-F238E27FC236}">
                  <a16:creationId xmlns:a16="http://schemas.microsoft.com/office/drawing/2014/main" id="{6BD017A5-1560-4AC6-AD2B-52DE8766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B72F76-19A4-43ED-8091-860CBE8A8125}"/>
                </a:ext>
              </a:extLst>
            </p:cNvPr>
            <p:cNvSpPr txBox="1"/>
            <p:nvPr/>
          </p:nvSpPr>
          <p:spPr>
            <a:xfrm>
              <a:off x="2407764" y="4312613"/>
              <a:ext cx="3943708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NEW GAME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D964F-6257-4060-9EDA-321868B1451D}"/>
              </a:ext>
            </a:extLst>
          </p:cNvPr>
          <p:cNvGrpSpPr/>
          <p:nvPr/>
        </p:nvGrpSpPr>
        <p:grpSpPr>
          <a:xfrm>
            <a:off x="7212589" y="4673600"/>
            <a:ext cx="4933961" cy="1625599"/>
            <a:chOff x="1919229" y="4000500"/>
            <a:chExt cx="4933961" cy="2268219"/>
          </a:xfrm>
        </p:grpSpPr>
        <p:pic>
          <p:nvPicPr>
            <p:cNvPr id="8" name="Picture 4" descr="Image result for game button">
              <a:extLst>
                <a:ext uri="{FF2B5EF4-FFF2-40B4-BE49-F238E27FC236}">
                  <a16:creationId xmlns:a16="http://schemas.microsoft.com/office/drawing/2014/main" id="{4BC0818E-32D1-41C9-A17B-6C64A1335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B970B-38E6-4A86-85CA-F6A955F220F6}"/>
                </a:ext>
              </a:extLst>
            </p:cNvPr>
            <p:cNvSpPr txBox="1"/>
            <p:nvPr/>
          </p:nvSpPr>
          <p:spPr>
            <a:xfrm>
              <a:off x="3596484" y="4312613"/>
              <a:ext cx="1569660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33E02-9D56-4D18-8391-C94B78B5579B}"/>
              </a:ext>
            </a:extLst>
          </p:cNvPr>
          <p:cNvGrpSpPr/>
          <p:nvPr/>
        </p:nvGrpSpPr>
        <p:grpSpPr>
          <a:xfrm>
            <a:off x="2224029" y="2753360"/>
            <a:ext cx="4933961" cy="1625599"/>
            <a:chOff x="1919229" y="4000500"/>
            <a:chExt cx="4933961" cy="2268219"/>
          </a:xfrm>
        </p:grpSpPr>
        <p:pic>
          <p:nvPicPr>
            <p:cNvPr id="11" name="Picture 4" descr="Image result for game button">
              <a:extLst>
                <a:ext uri="{FF2B5EF4-FFF2-40B4-BE49-F238E27FC236}">
                  <a16:creationId xmlns:a16="http://schemas.microsoft.com/office/drawing/2014/main" id="{4DDBDC9D-9F8F-49FF-BBE2-7A59A8061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BAA8E-C693-4EE8-8FB8-C6B96A6D6982}"/>
                </a:ext>
              </a:extLst>
            </p:cNvPr>
            <p:cNvSpPr txBox="1"/>
            <p:nvPr/>
          </p:nvSpPr>
          <p:spPr>
            <a:xfrm>
              <a:off x="2316324" y="4312613"/>
              <a:ext cx="4139275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LOAD 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0BB93-9B51-467F-B9F4-EBBD3C8FD265}"/>
              </a:ext>
            </a:extLst>
          </p:cNvPr>
          <p:cNvGrpSpPr/>
          <p:nvPr/>
        </p:nvGrpSpPr>
        <p:grpSpPr>
          <a:xfrm>
            <a:off x="7364989" y="2225040"/>
            <a:ext cx="4933961" cy="1625599"/>
            <a:chOff x="1919229" y="4000500"/>
            <a:chExt cx="4933961" cy="2268219"/>
          </a:xfrm>
        </p:grpSpPr>
        <p:pic>
          <p:nvPicPr>
            <p:cNvPr id="14" name="Picture 4" descr="Image result for game button">
              <a:extLst>
                <a:ext uri="{FF2B5EF4-FFF2-40B4-BE49-F238E27FC236}">
                  <a16:creationId xmlns:a16="http://schemas.microsoft.com/office/drawing/2014/main" id="{DFD846AD-0AE3-4392-9A9D-834A7411E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9125A-3FA1-4C7D-9DF3-C7D484322075}"/>
                </a:ext>
              </a:extLst>
            </p:cNvPr>
            <p:cNvSpPr txBox="1"/>
            <p:nvPr/>
          </p:nvSpPr>
          <p:spPr>
            <a:xfrm>
              <a:off x="2915764" y="4312613"/>
              <a:ext cx="2935804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RESTART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44762-4DF7-40B3-9CC2-EE071C48754C}"/>
              </a:ext>
            </a:extLst>
          </p:cNvPr>
          <p:cNvGrpSpPr/>
          <p:nvPr/>
        </p:nvGrpSpPr>
        <p:grpSpPr>
          <a:xfrm>
            <a:off x="4581149" y="91027"/>
            <a:ext cx="4933961" cy="1625599"/>
            <a:chOff x="1919229" y="4000500"/>
            <a:chExt cx="4933961" cy="2268219"/>
          </a:xfrm>
        </p:grpSpPr>
        <p:pic>
          <p:nvPicPr>
            <p:cNvPr id="17" name="Picture 4" descr="Image result for game button">
              <a:extLst>
                <a:ext uri="{FF2B5EF4-FFF2-40B4-BE49-F238E27FC236}">
                  <a16:creationId xmlns:a16="http://schemas.microsoft.com/office/drawing/2014/main" id="{7B26CFD1-D6CC-4D74-8EF5-7C720BCA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3CD60-C81C-459A-8FF4-65CA20BB21CF}"/>
                </a:ext>
              </a:extLst>
            </p:cNvPr>
            <p:cNvSpPr txBox="1"/>
            <p:nvPr/>
          </p:nvSpPr>
          <p:spPr>
            <a:xfrm>
              <a:off x="3484724" y="4312613"/>
              <a:ext cx="1796582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91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78298-8174-B048-BE79-71AF557ED64A}"/>
              </a:ext>
            </a:extLst>
          </p:cNvPr>
          <p:cNvGrpSpPr/>
          <p:nvPr/>
        </p:nvGrpSpPr>
        <p:grpSpPr>
          <a:xfrm>
            <a:off x="2224029" y="2753360"/>
            <a:ext cx="7739368" cy="1625599"/>
            <a:chOff x="1919229" y="4000500"/>
            <a:chExt cx="4933961" cy="2268219"/>
          </a:xfrm>
        </p:grpSpPr>
        <p:pic>
          <p:nvPicPr>
            <p:cNvPr id="3" name="Picture 4" descr="Image result for game button">
              <a:extLst>
                <a:ext uri="{FF2B5EF4-FFF2-40B4-BE49-F238E27FC236}">
                  <a16:creationId xmlns:a16="http://schemas.microsoft.com/office/drawing/2014/main" id="{A517C9D8-DEE8-C044-9250-8E83A5CD9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B5773-F877-DF43-98FE-11561853B9E7}"/>
                </a:ext>
              </a:extLst>
            </p:cNvPr>
            <p:cNvSpPr txBox="1"/>
            <p:nvPr/>
          </p:nvSpPr>
          <p:spPr>
            <a:xfrm>
              <a:off x="2084616" y="4312613"/>
              <a:ext cx="4629669" cy="141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CHOOSE LEVEL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177EE-156F-914F-9F11-54A677453741}"/>
              </a:ext>
            </a:extLst>
          </p:cNvPr>
          <p:cNvSpPr txBox="1"/>
          <p:nvPr/>
        </p:nvSpPr>
        <p:spPr>
          <a:xfrm>
            <a:off x="8680862" y="5379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5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DB2D94-DB77-2D49-9107-BDF7A47829D9}"/>
              </a:ext>
            </a:extLst>
          </p:cNvPr>
          <p:cNvSpPr/>
          <p:nvPr/>
        </p:nvSpPr>
        <p:spPr>
          <a:xfrm>
            <a:off x="2719449" y="84314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DC15A-5797-B548-9E5D-4C72CE9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70387-CA6B-CF4A-A10E-FB6CEBC3740B}"/>
              </a:ext>
            </a:extLst>
          </p:cNvPr>
          <p:cNvSpPr/>
          <p:nvPr/>
        </p:nvSpPr>
        <p:spPr>
          <a:xfrm>
            <a:off x="2719449" y="1921823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7E45F-A591-914E-A8B4-49340D5CD3FE}"/>
              </a:ext>
            </a:extLst>
          </p:cNvPr>
          <p:cNvSpPr/>
          <p:nvPr/>
        </p:nvSpPr>
        <p:spPr>
          <a:xfrm>
            <a:off x="2719449" y="300049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B8DEF2-DEAA-7140-BD54-6B3052483897}"/>
              </a:ext>
            </a:extLst>
          </p:cNvPr>
          <p:cNvSpPr/>
          <p:nvPr/>
        </p:nvSpPr>
        <p:spPr>
          <a:xfrm>
            <a:off x="2719449" y="4095997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87D4B-EA97-7B40-8237-63938B66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0" y="1994641"/>
            <a:ext cx="733137" cy="73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FA9-02C8-2240-880F-DE8353CA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1" y="3119165"/>
            <a:ext cx="640133" cy="64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FF96-8C45-B746-B7E4-5F8903A4F2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678" y="4170793"/>
            <a:ext cx="729181" cy="729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1753E-B8F4-224F-8A9F-62D95E84EB45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352-BC05-4F46-8737-AECC85214824}"/>
              </a:ext>
            </a:extLst>
          </p:cNvPr>
          <p:cNvSpPr txBox="1"/>
          <p:nvPr/>
        </p:nvSpPr>
        <p:spPr>
          <a:xfrm>
            <a:off x="3895106" y="2038043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Restart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E84FD-2D1E-6940-B792-93943D52FCB2}"/>
              </a:ext>
            </a:extLst>
          </p:cNvPr>
          <p:cNvSpPr txBox="1"/>
          <p:nvPr/>
        </p:nvSpPr>
        <p:spPr>
          <a:xfrm>
            <a:off x="3895106" y="3116718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Save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1D8EA-61D3-8E45-A843-18895DF7E57C}"/>
              </a:ext>
            </a:extLst>
          </p:cNvPr>
          <p:cNvSpPr txBox="1"/>
          <p:nvPr/>
        </p:nvSpPr>
        <p:spPr>
          <a:xfrm>
            <a:off x="3948544" y="4212217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37311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D286A9-CCBD-0547-9EC9-C6F23B55D9B2}"/>
              </a:ext>
            </a:extLst>
          </p:cNvPr>
          <p:cNvSpPr/>
          <p:nvPr/>
        </p:nvSpPr>
        <p:spPr>
          <a:xfrm rot="10800000">
            <a:off x="2681003" y="6819251"/>
            <a:ext cx="7749355" cy="71636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4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9723 L -0.0013 -0.9944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523AB1-FCCB-A745-84C8-C7C744DF82A9}"/>
              </a:ext>
            </a:extLst>
          </p:cNvPr>
          <p:cNvGrpSpPr/>
          <p:nvPr/>
        </p:nvGrpSpPr>
        <p:grpSpPr>
          <a:xfrm>
            <a:off x="803682" y="787918"/>
            <a:ext cx="2307936" cy="2307936"/>
            <a:chOff x="720272" y="499588"/>
            <a:chExt cx="2307936" cy="23079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8B9443-CFC5-CE4F-89E9-498EB074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5A950-8D3A-AE4A-ADC7-1CB4511CF63C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90F71F-CE0F-8D49-AB5A-5521343C034F}"/>
                </a:ext>
              </a:extLst>
            </p:cNvPr>
            <p:cNvSpPr txBox="1"/>
            <p:nvPr/>
          </p:nvSpPr>
          <p:spPr>
            <a:xfrm>
              <a:off x="1428286" y="683925"/>
              <a:ext cx="18473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242C50-5519-084E-9B65-C8E42E841531}"/>
              </a:ext>
            </a:extLst>
          </p:cNvPr>
          <p:cNvGrpSpPr/>
          <p:nvPr/>
        </p:nvGrpSpPr>
        <p:grpSpPr>
          <a:xfrm>
            <a:off x="3848079" y="636322"/>
            <a:ext cx="2307936" cy="2307936"/>
            <a:chOff x="720272" y="499588"/>
            <a:chExt cx="2307936" cy="23079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863FA8-208A-114F-9F91-01B50CD5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A1510E-6E34-154D-865A-135AB7697C38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A77089-04AA-3941-B951-707898422A1D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A9190F-B672-164A-88C0-BB79AE7FFD24}"/>
              </a:ext>
            </a:extLst>
          </p:cNvPr>
          <p:cNvGrpSpPr/>
          <p:nvPr/>
        </p:nvGrpSpPr>
        <p:grpSpPr>
          <a:xfrm>
            <a:off x="7082291" y="603581"/>
            <a:ext cx="2307936" cy="2307936"/>
            <a:chOff x="720272" y="499588"/>
            <a:chExt cx="2307936" cy="23079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CAA929-172C-C349-B041-CF859420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2F917-DFE3-7A42-ADC9-C730F5517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A427D3-BB0C-9E47-A762-E449B6F11AFA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680278-F248-DA40-B0A7-3C589231DD94}"/>
              </a:ext>
            </a:extLst>
          </p:cNvPr>
          <p:cNvGrpSpPr/>
          <p:nvPr/>
        </p:nvGrpSpPr>
        <p:grpSpPr>
          <a:xfrm>
            <a:off x="2344036" y="3653560"/>
            <a:ext cx="2307936" cy="2307936"/>
            <a:chOff x="720272" y="499588"/>
            <a:chExt cx="2307936" cy="23079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6BBCEE-FFC6-8A47-B914-539A8C3A5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B3B5EA-C27A-B64C-89E7-C3FAEBB8E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EB3B6F-8D07-5D4D-B728-5A78DE3CB4F0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B23A61-299A-A04D-8A1D-C06BCFF1FF38}"/>
              </a:ext>
            </a:extLst>
          </p:cNvPr>
          <p:cNvGrpSpPr/>
          <p:nvPr/>
        </p:nvGrpSpPr>
        <p:grpSpPr>
          <a:xfrm>
            <a:off x="5832226" y="3614953"/>
            <a:ext cx="2307936" cy="2307936"/>
            <a:chOff x="720272" y="499588"/>
            <a:chExt cx="2307936" cy="230793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B6B7EB-95C1-F646-ABDA-340DF1B9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045515-469D-3143-B027-244BC5807463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3D75FD-BF5C-2843-8AEA-CFBBB8DCFA89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35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11968B-F04B-024D-AACC-7957C2B6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C19C6-08E0-D74A-9B29-8569DD375EEC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DD969-875F-2644-B630-8E643745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67" y="550553"/>
            <a:ext cx="2463800" cy="233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95CAB8-3589-464B-B2AD-5772EB9CA4B7}"/>
              </a:ext>
            </a:extLst>
          </p:cNvPr>
          <p:cNvSpPr txBox="1"/>
          <p:nvPr/>
        </p:nvSpPr>
        <p:spPr>
          <a:xfrm>
            <a:off x="4873388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943470-A895-3D4F-B2F5-95EB14430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45" y="550553"/>
            <a:ext cx="2463800" cy="233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6E241A-F97E-3244-A20E-1C8604E61801}"/>
              </a:ext>
            </a:extLst>
          </p:cNvPr>
          <p:cNvSpPr txBox="1"/>
          <p:nvPr/>
        </p:nvSpPr>
        <p:spPr>
          <a:xfrm>
            <a:off x="8637866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331EE-A0C3-4C4C-B4F7-8515A53F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2" y="3481779"/>
            <a:ext cx="2463800" cy="233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AE23FD-ABC5-A749-A5D5-E31D122846FF}"/>
              </a:ext>
            </a:extLst>
          </p:cNvPr>
          <p:cNvSpPr txBox="1"/>
          <p:nvPr/>
        </p:nvSpPr>
        <p:spPr>
          <a:xfrm>
            <a:off x="1887073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A7BE88-CE3B-EC4A-B024-48A81075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8" y="3481779"/>
            <a:ext cx="2463800" cy="233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48CA7-3264-4448-8309-2E255523CE6D}"/>
              </a:ext>
            </a:extLst>
          </p:cNvPr>
          <p:cNvSpPr txBox="1"/>
          <p:nvPr/>
        </p:nvSpPr>
        <p:spPr>
          <a:xfrm>
            <a:off x="4889879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33A5AF-4180-9B47-B2C2-F91582DB9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5" y="3481779"/>
            <a:ext cx="2463800" cy="2336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CAD8DF-F6A9-6B4F-8162-8B3DB9D43643}"/>
              </a:ext>
            </a:extLst>
          </p:cNvPr>
          <p:cNvSpPr txBox="1"/>
          <p:nvPr/>
        </p:nvSpPr>
        <p:spPr>
          <a:xfrm>
            <a:off x="8632036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81DBFC-61B1-A945-8A05-3CE2C7A279C6}"/>
              </a:ext>
            </a:extLst>
          </p:cNvPr>
          <p:cNvSpPr/>
          <p:nvPr/>
        </p:nvSpPr>
        <p:spPr>
          <a:xfrm>
            <a:off x="2850078" y="150636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D8D6C-818D-7342-88CD-0CBD1AA3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830" y="269303"/>
            <a:ext cx="640133" cy="641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9E3D7-A162-4D4A-A505-FEA5C20AA9D5}"/>
              </a:ext>
            </a:extLst>
          </p:cNvPr>
          <p:cNvSpPr txBox="1"/>
          <p:nvPr/>
        </p:nvSpPr>
        <p:spPr>
          <a:xfrm>
            <a:off x="4025735" y="266856"/>
            <a:ext cx="439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Choose option to Save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45FDE-325F-064B-89B6-5235B157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74" y="1266786"/>
            <a:ext cx="2463800" cy="23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E0233-9716-064F-8759-0EE326DB0C51}"/>
              </a:ext>
            </a:extLst>
          </p:cNvPr>
          <p:cNvSpPr txBox="1"/>
          <p:nvPr/>
        </p:nvSpPr>
        <p:spPr>
          <a:xfrm>
            <a:off x="2215295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5EDDE-9413-8D4F-8F6F-A8D4E2B8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02" y="1266786"/>
            <a:ext cx="2463800" cy="233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A2C77-45E6-384F-B324-FED5D29DB032}"/>
              </a:ext>
            </a:extLst>
          </p:cNvPr>
          <p:cNvSpPr txBox="1"/>
          <p:nvPr/>
        </p:nvSpPr>
        <p:spPr>
          <a:xfrm>
            <a:off x="5241523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42C63-B05F-634F-B360-13D9CCE4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80" y="1266786"/>
            <a:ext cx="24638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831D3-EFBA-F34B-8372-10C1EA2F13E4}"/>
              </a:ext>
            </a:extLst>
          </p:cNvPr>
          <p:cNvSpPr txBox="1"/>
          <p:nvPr/>
        </p:nvSpPr>
        <p:spPr>
          <a:xfrm>
            <a:off x="9006001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50F3A-BABE-BA48-AAB1-20CEB38C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87" y="4198012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61EAE8-1471-D14B-B9B2-72CD96D2C4D1}"/>
              </a:ext>
            </a:extLst>
          </p:cNvPr>
          <p:cNvSpPr txBox="1"/>
          <p:nvPr/>
        </p:nvSpPr>
        <p:spPr>
          <a:xfrm>
            <a:off x="2255208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6CC6CA-FB23-8841-8950-E6222BEB6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93" y="4198012"/>
            <a:ext cx="2463800" cy="233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93D0A-3696-3647-9A90-734A7087115A}"/>
              </a:ext>
            </a:extLst>
          </p:cNvPr>
          <p:cNvSpPr txBox="1"/>
          <p:nvPr/>
        </p:nvSpPr>
        <p:spPr>
          <a:xfrm>
            <a:off x="5258014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50063-9D39-DB4D-BE5F-371F4D66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50" y="4198012"/>
            <a:ext cx="2463800" cy="233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A09F80-2DB9-BA42-8CBE-EDDEB6C0983B}"/>
              </a:ext>
            </a:extLst>
          </p:cNvPr>
          <p:cNvSpPr txBox="1"/>
          <p:nvPr/>
        </p:nvSpPr>
        <p:spPr>
          <a:xfrm>
            <a:off x="9000171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48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859299-C8BC-EB49-B40D-BAF20F748899}"/>
              </a:ext>
            </a:extLst>
          </p:cNvPr>
          <p:cNvSpPr/>
          <p:nvPr/>
        </p:nvSpPr>
        <p:spPr>
          <a:xfrm>
            <a:off x="2648197" y="843148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2CCC-7191-BE47-9F38-63E05E3A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D257D-D158-1343-AD29-C6ECA807CEF9}"/>
              </a:ext>
            </a:extLst>
          </p:cNvPr>
          <p:cNvSpPr txBox="1"/>
          <p:nvPr/>
        </p:nvSpPr>
        <p:spPr>
          <a:xfrm>
            <a:off x="3895106" y="994065"/>
            <a:ext cx="42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Pause Menu</a:t>
            </a:r>
          </a:p>
        </p:txBody>
      </p:sp>
    </p:spTree>
    <p:extLst>
      <p:ext uri="{BB962C8B-B14F-4D97-AF65-F5344CB8AC3E}">
        <p14:creationId xmlns:p14="http://schemas.microsoft.com/office/powerpoint/2010/main" val="395062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F99385-86B8-4845-A1B2-8E7BF663A3D5}"/>
              </a:ext>
            </a:extLst>
          </p:cNvPr>
          <p:cNvSpPr/>
          <p:nvPr/>
        </p:nvSpPr>
        <p:spPr>
          <a:xfrm>
            <a:off x="604434" y="433953"/>
            <a:ext cx="11158780" cy="613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6A5948-B0E7-434B-87EB-43058706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0" y="875654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CB32B-83FB-3D40-BC91-90A996DD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24" y="875654"/>
            <a:ext cx="2286000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E14A70-1EB6-7249-B5C1-28D93552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58" y="875654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444B99-E21F-E143-A317-4E804ECA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51" y="3603355"/>
            <a:ext cx="2286000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3D5FD2-505D-FA46-B7E1-0C8892B4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58" y="3580109"/>
            <a:ext cx="2286000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320D6-EAAF-174B-8DC7-94F2B5835FBF}"/>
              </a:ext>
            </a:extLst>
          </p:cNvPr>
          <p:cNvSpPr txBox="1"/>
          <p:nvPr/>
        </p:nvSpPr>
        <p:spPr>
          <a:xfrm>
            <a:off x="4574991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C5576-21DF-984F-803B-652A8D1D9BCC}"/>
              </a:ext>
            </a:extLst>
          </p:cNvPr>
          <p:cNvSpPr txBox="1"/>
          <p:nvPr/>
        </p:nvSpPr>
        <p:spPr>
          <a:xfrm>
            <a:off x="1684557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51A0A9-AA68-F44B-8540-C90A2AFEBA3C}"/>
              </a:ext>
            </a:extLst>
          </p:cNvPr>
          <p:cNvSpPr txBox="1"/>
          <p:nvPr/>
        </p:nvSpPr>
        <p:spPr>
          <a:xfrm>
            <a:off x="7465425" y="101288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512465-C983-464A-819F-F5CB544A116B}"/>
              </a:ext>
            </a:extLst>
          </p:cNvPr>
          <p:cNvSpPr txBox="1"/>
          <p:nvPr/>
        </p:nvSpPr>
        <p:spPr>
          <a:xfrm>
            <a:off x="2966159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F02AF3-2872-7B43-AB28-FAE09E749988}"/>
              </a:ext>
            </a:extLst>
          </p:cNvPr>
          <p:cNvSpPr txBox="1"/>
          <p:nvPr/>
        </p:nvSpPr>
        <p:spPr>
          <a:xfrm>
            <a:off x="6322425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073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7DF09-9F69-AA4E-8EC5-EA0BDFEC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6548D-C206-B64B-8BD7-CD2AB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367159" y="6400799"/>
            <a:ext cx="308758" cy="33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09F39-C595-8B42-BCA8-18E27615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24253" y="6305798"/>
            <a:ext cx="308758" cy="33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1317-D293-4243-B844-AD07DB4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869874" y="6472052"/>
            <a:ext cx="308758" cy="33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2F32-5E44-8F4B-ABE2-249220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55918" y="6442364"/>
            <a:ext cx="308758" cy="33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DE345-90BF-4140-A3CE-E7445738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705098" y="0"/>
            <a:ext cx="17615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4566E-2E0C-E544-A316-FA097EC0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880255" y="0"/>
            <a:ext cx="1761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FF86E-C7E3-4E4B-BF9E-6881DC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505194" y="6234544"/>
            <a:ext cx="548240" cy="332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EE4E-CF8A-6549-8889-459C5BE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208318" y="6594765"/>
            <a:ext cx="308758" cy="26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7C376-DB8C-9747-A8B4-5279660C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529941" y="736269"/>
            <a:ext cx="199904" cy="237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B9214-170D-1546-9E6A-BBDC45AA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329029" y="750124"/>
            <a:ext cx="199904" cy="23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7679E-BE1E-1443-AF90-541FB916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729845" y="736268"/>
            <a:ext cx="199904" cy="237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65DFC-001F-044F-8308-3692B9BE0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857479" y="736267"/>
            <a:ext cx="199904" cy="237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D9F3B-1680-294B-A18E-F775E96E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38203" y="3273273"/>
            <a:ext cx="380009" cy="7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F3DC4-43F3-9A45-B99B-BCC65970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15263" y="4572000"/>
            <a:ext cx="222940" cy="427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04CE4-ED97-7643-A42E-F0DE9459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38039" y="4785756"/>
            <a:ext cx="222940" cy="42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3B559-0B2F-E844-8A20-D7347AE8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4572000"/>
            <a:ext cx="222940" cy="427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89D52-C3EE-5A4F-A9AE-60F80D90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7143" y="4820393"/>
            <a:ext cx="222940" cy="42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064D43-C9D6-184F-81AF-295A2D9A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4472545"/>
            <a:ext cx="222940" cy="427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026C3-D5C8-A14D-A388-A2A965BC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90516" y="4358244"/>
            <a:ext cx="222940" cy="427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D0BC7-82A6-1B41-BE85-939F95A8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65769" y="4502727"/>
            <a:ext cx="222940" cy="42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B80FC-F8CE-524F-B616-EEF0C801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50324" y="3570020"/>
            <a:ext cx="222940" cy="427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F007D-6517-9649-909F-BEAE2126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61632" y="3356264"/>
            <a:ext cx="222940" cy="427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7E4E9D-B822-824D-B6CD-F824C55F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437556">
            <a:off x="2649188" y="3158058"/>
            <a:ext cx="222940" cy="4275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17572-79B7-6C49-B030-2A977F3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7850260">
            <a:off x="2638449" y="3290455"/>
            <a:ext cx="222940" cy="427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5928F-F3D5-C049-BABF-1B844016A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2373669"/>
            <a:ext cx="222940" cy="427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D0DDE-A6CD-7D40-A024-D72C071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2608949"/>
            <a:ext cx="222940" cy="427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6EF3C-5788-324E-8A1E-2613CBA2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30515" y="2362279"/>
            <a:ext cx="222940" cy="427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FCE2E9-BB09-0840-BC63-A81AA2C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24666" y="1262585"/>
            <a:ext cx="222940" cy="427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793E6-F852-BC47-A385-3F775AAE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87438" y="1318657"/>
            <a:ext cx="222940" cy="4275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097B8-B779-2844-BDFA-6D9A88C58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4093" y="1222541"/>
            <a:ext cx="222940" cy="427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28AB27-6B9B-5344-AB54-C1CBABBE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10545" y="1368127"/>
            <a:ext cx="228339" cy="331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C38104-6966-BF46-8A22-269918DA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46810" y="1461062"/>
            <a:ext cx="228339" cy="331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53A52A-B6EE-BD4D-87A1-F85AA569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99026" y="5375322"/>
            <a:ext cx="228339" cy="331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B0A6AC-D3EE-4148-9995-0DEC6E7E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55767" y="5492591"/>
            <a:ext cx="228339" cy="331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EA3BF-AC09-6149-836D-A1573506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8570425">
            <a:off x="2597219" y="5374395"/>
            <a:ext cx="228339" cy="3317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773C9F-A5A4-B044-9E3F-E65C4D29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21766" y="5473213"/>
            <a:ext cx="228339" cy="3317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27F523-9D83-9A48-91EA-BA5CD513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83261" y="5694262"/>
            <a:ext cx="228339" cy="331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678C0A-CBD6-B346-8234-B02B7CCC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190517" y="6082670"/>
            <a:ext cx="1218915" cy="331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5EECE6-D80D-9948-BE37-C065165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886595" y="6156383"/>
            <a:ext cx="299593" cy="33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1493B-CECE-374D-BACF-DAC201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06832" y="6157587"/>
            <a:ext cx="596342" cy="390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0AF6F4-CDEC-CD49-A213-66F44920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31082" y="6487023"/>
            <a:ext cx="596342" cy="390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E858D4-12CC-4249-9D1F-2676E813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952029" y="6182090"/>
            <a:ext cx="596342" cy="390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8A964B-6189-DF4C-B893-8E64CE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406435" y="6334472"/>
            <a:ext cx="596342" cy="3905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4D69D1-742F-7048-8448-3A9D83B3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732236" y="2395192"/>
            <a:ext cx="244315" cy="4685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BE0C2B-508B-B54B-9275-91057A2A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25675" y="2131123"/>
            <a:ext cx="358897" cy="253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57A5BE-9694-3546-A21A-1115D90C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95256" y="2368604"/>
            <a:ext cx="358897" cy="2530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D0FAE91-35F6-6F45-98F2-0B59E35F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691070" y="2200011"/>
            <a:ext cx="358897" cy="253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236DE8-E386-6E4B-BD46-59C199DD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08427" y="2367345"/>
            <a:ext cx="181666" cy="1281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B1F609-493B-9948-B0AD-8C386B12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81209" y="1058008"/>
            <a:ext cx="358897" cy="2530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05BF28-02F9-804B-80E8-CC54BC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58703" y="1222540"/>
            <a:ext cx="358897" cy="2530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E14F48B-F106-8F43-BEB9-DE17AB1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1259816"/>
            <a:ext cx="222940" cy="4275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89A36A-29C2-0348-9F88-513516D5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99322" y="3480430"/>
            <a:ext cx="222940" cy="4275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6F7D5B-0AB4-7147-9B50-D97C7983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4532240"/>
            <a:ext cx="222940" cy="427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9B4B64-E3A6-C64D-8565-A39B45D2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65884" y="4547211"/>
            <a:ext cx="222940" cy="4275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75B269-3F88-A742-AF66-EC513609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33563" y="5663801"/>
            <a:ext cx="222940" cy="4275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14FC65A-16BB-694D-9B51-88D925DB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1585" y="5650391"/>
            <a:ext cx="222940" cy="4275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7F3FBBD-2839-664E-8ECD-19DB996C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26990" y="5788389"/>
            <a:ext cx="222940" cy="4275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47E5BF-7C7B-3E4C-B62F-56845BEF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2239878"/>
            <a:ext cx="217704" cy="6238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98F8EE-A48F-1143-BD6E-087EADBD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79324" y="2488821"/>
            <a:ext cx="222940" cy="4275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5ECA84-3D8D-FF43-9AB0-5D5F4ACA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3425446"/>
            <a:ext cx="217704" cy="6238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C2E413D-C1C6-C34F-B5E9-C378351B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54582" y="4409602"/>
            <a:ext cx="217704" cy="6238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90DD44-9470-CF4A-9494-1AAF052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63193" y="4380457"/>
            <a:ext cx="83462" cy="6238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78E549-FC26-474F-9B2B-672005F7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59751" y="1149672"/>
            <a:ext cx="217704" cy="6238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88C16-D1CF-DC4C-8E73-6796140A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99847" y="5513410"/>
            <a:ext cx="217704" cy="6238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4D7C66-743F-6241-847D-E87EECB1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85313" y="5506181"/>
            <a:ext cx="83462" cy="6238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EA3929D-408F-0E44-821F-E3544955ECB8}"/>
              </a:ext>
            </a:extLst>
          </p:cNvPr>
          <p:cNvSpPr txBox="1"/>
          <p:nvPr/>
        </p:nvSpPr>
        <p:spPr>
          <a:xfrm>
            <a:off x="8918369" y="6482932"/>
            <a:ext cx="31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Made by – </a:t>
            </a:r>
            <a:r>
              <a:rPr lang="en-US" sz="1400" b="1" dirty="0"/>
              <a:t>Himanshu and Udit</a:t>
            </a:r>
          </a:p>
        </p:txBody>
      </p:sp>
    </p:spTree>
    <p:extLst>
      <p:ext uri="{BB962C8B-B14F-4D97-AF65-F5344CB8AC3E}">
        <p14:creationId xmlns:p14="http://schemas.microsoft.com/office/powerpoint/2010/main" val="2492256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54</Words>
  <Application>Microsoft Macintosh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Apple Chancery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Arora</dc:creator>
  <cp:lastModifiedBy>himanshu garg</cp:lastModifiedBy>
  <cp:revision>25</cp:revision>
  <dcterms:created xsi:type="dcterms:W3CDTF">2019-10-23T06:48:09Z</dcterms:created>
  <dcterms:modified xsi:type="dcterms:W3CDTF">2019-11-30T18:00:23Z</dcterms:modified>
</cp:coreProperties>
</file>